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6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1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5395F-C3BB-4E41-9A26-E4598EEBD89D}" type="datetimeFigureOut">
              <a:rPr lang="id-ID" smtClean="0"/>
              <a:pPr/>
              <a:t>04/04/2023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96734-2E01-4E86-B8F3-94762C4D764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768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6734-2E01-4E86-B8F3-94762C4D7643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8339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6734-2E01-4E86-B8F3-94762C4D7643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777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1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109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6462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133226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5498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3547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563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CC5-6508-4DD5-ADBD-430D55B7864C}" type="datetime1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8527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CBB96CC5-6508-4DD5-ADBD-430D55B7864C}" type="datetime1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758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CC5-6508-4DD5-ADBD-430D55B7864C}" type="datetime1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8521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CBB96CC5-6508-4DD5-ADBD-430D55B7864C}" type="datetime1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26236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CC5-6508-4DD5-ADBD-430D55B7864C}" type="datetime1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037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CC5-6508-4DD5-ADBD-430D55B7864C}" type="datetime1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4918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CC5-6508-4DD5-ADBD-430D55B7864C}" type="datetime1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7936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CC5-6508-4DD5-ADBD-430D55B7864C}" type="datetime1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4983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CC5-6508-4DD5-ADBD-430D55B7864C}" type="datetime1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2302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CC5-6508-4DD5-ADBD-430D55B7864C}" type="datetime1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3987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902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746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.iainsasbabel.ac.id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PETUNJUK PENGGUNAAN ECAMPUS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 algn="l">
              <a:buAutoNum type="arabicPeriod"/>
            </a:pPr>
            <a:r>
              <a:rPr lang="en-US" dirty="0" smtClean="0"/>
              <a:t>Login </a:t>
            </a:r>
          </a:p>
          <a:p>
            <a:pPr marL="342900" indent="-342900" algn="l">
              <a:buAutoNum type="arabicPeriod"/>
            </a:pPr>
            <a:r>
              <a:rPr lang="en-US" dirty="0" err="1" smtClean="0"/>
              <a:t>Pengisian</a:t>
            </a:r>
            <a:r>
              <a:rPr lang="en-US" dirty="0" smtClean="0"/>
              <a:t> Data</a:t>
            </a:r>
          </a:p>
          <a:p>
            <a:pPr marL="342900" indent="-342900" algn="l">
              <a:buAutoNum type="arabicPeriod"/>
            </a:pPr>
            <a:r>
              <a:rPr lang="en-US" dirty="0" err="1" smtClean="0"/>
              <a:t>Pembayaran</a:t>
            </a:r>
            <a:r>
              <a:rPr lang="en-US" dirty="0" smtClean="0"/>
              <a:t> SPP</a:t>
            </a:r>
          </a:p>
          <a:p>
            <a:pPr marL="342900" indent="-342900" algn="l">
              <a:buAutoNum type="arabicPeriod"/>
            </a:pPr>
            <a:r>
              <a:rPr lang="en-US" dirty="0" err="1" smtClean="0"/>
              <a:t>Pengambilan</a:t>
            </a:r>
            <a:r>
              <a:rPr lang="en-US" dirty="0" smtClean="0"/>
              <a:t> KRS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561" y="2593705"/>
            <a:ext cx="1797028" cy="165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110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DAN PENGISIAN DATA 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9394" t="27254" r="19394" b="22617"/>
          <a:stretch/>
        </p:blipFill>
        <p:spPr>
          <a:xfrm>
            <a:off x="4417626" y="2084174"/>
            <a:ext cx="3916363" cy="180408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601" y="2203421"/>
            <a:ext cx="3941507" cy="3684985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Login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Laman</a:t>
            </a:r>
            <a:r>
              <a:rPr lang="en-US" dirty="0" smtClean="0"/>
              <a:t> E-campus : </a:t>
            </a:r>
          </a:p>
          <a:p>
            <a:pPr>
              <a:spcBef>
                <a:spcPts val="0"/>
              </a:spcBef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ecampus.iainsasbabel.ac.id/</a:t>
            </a:r>
            <a:r>
              <a:rPr lang="en-US" dirty="0" smtClean="0"/>
              <a:t>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Mengunakan</a:t>
            </a:r>
            <a:r>
              <a:rPr lang="en-US" dirty="0" smtClean="0"/>
              <a:t> NIM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Username		: NIM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Pass		: NIM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Username		: 228102035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Password	</a:t>
            </a:r>
            <a:r>
              <a:rPr lang="en-US" dirty="0"/>
              <a:t>	: 228102035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0208" t="10001" r="20000" b="34814"/>
          <a:stretch/>
        </p:blipFill>
        <p:spPr>
          <a:xfrm>
            <a:off x="4417626" y="3993779"/>
            <a:ext cx="3916363" cy="20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331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PENGISIAN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2257168"/>
            <a:ext cx="3599935" cy="37564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err="1" smtClean="0"/>
              <a:t>Ketika</a:t>
            </a:r>
            <a:r>
              <a:rPr lang="en-US" sz="1100" dirty="0" smtClean="0"/>
              <a:t> Login E-campus, </a:t>
            </a:r>
            <a:r>
              <a:rPr lang="en-US" sz="1100" dirty="0" err="1" smtClean="0"/>
              <a:t>Mahasiswa</a:t>
            </a:r>
            <a:r>
              <a:rPr lang="en-US" sz="1100" dirty="0" smtClean="0"/>
              <a:t> </a:t>
            </a:r>
            <a:r>
              <a:rPr lang="en-US" sz="1100" dirty="0" err="1" smtClean="0"/>
              <a:t>akan</a:t>
            </a:r>
            <a:r>
              <a:rPr lang="en-US" sz="1100" dirty="0" smtClean="0"/>
              <a:t> </a:t>
            </a:r>
            <a:r>
              <a:rPr lang="en-US" sz="1100" dirty="0" err="1" smtClean="0"/>
              <a:t>diarahkan</a:t>
            </a:r>
            <a:r>
              <a:rPr lang="en-US" sz="1100" dirty="0" smtClean="0"/>
              <a:t> </a:t>
            </a:r>
            <a:r>
              <a:rPr lang="en-US" sz="1100" dirty="0" err="1" smtClean="0"/>
              <a:t>untuk</a:t>
            </a:r>
            <a:r>
              <a:rPr lang="en-US" sz="1100" dirty="0" smtClean="0"/>
              <a:t> </a:t>
            </a:r>
            <a:r>
              <a:rPr lang="en-US" sz="1100" dirty="0" err="1" smtClean="0"/>
              <a:t>mengisi</a:t>
            </a:r>
            <a:r>
              <a:rPr lang="en-US" sz="1100" dirty="0" smtClean="0"/>
              <a:t> Biodata </a:t>
            </a:r>
            <a:r>
              <a:rPr lang="en-US" sz="1100" dirty="0" err="1" smtClean="0"/>
              <a:t>Lengkap</a:t>
            </a:r>
            <a:r>
              <a:rPr lang="en-US" sz="1100" dirty="0" smtClean="0"/>
              <a:t> </a:t>
            </a:r>
            <a:r>
              <a:rPr lang="en-US" sz="1100" dirty="0" err="1" smtClean="0"/>
              <a:t>terlebih</a:t>
            </a:r>
            <a:r>
              <a:rPr lang="en-US" sz="1100" dirty="0" smtClean="0"/>
              <a:t> </a:t>
            </a:r>
            <a:r>
              <a:rPr lang="en-US" sz="1100" dirty="0" err="1" smtClean="0"/>
              <a:t>dahulu</a:t>
            </a:r>
            <a:r>
              <a:rPr lang="en-US" sz="1100" dirty="0" smtClean="0"/>
              <a:t>.</a:t>
            </a:r>
          </a:p>
          <a:p>
            <a:endParaRPr lang="en-US" sz="1100" dirty="0"/>
          </a:p>
          <a:p>
            <a:r>
              <a:rPr lang="en-US" sz="1100" dirty="0" err="1" smtClean="0"/>
              <a:t>Mahasiswa</a:t>
            </a:r>
            <a:r>
              <a:rPr lang="en-US" sz="1100" dirty="0" smtClean="0"/>
              <a:t> </a:t>
            </a:r>
            <a:r>
              <a:rPr lang="en-US" sz="1100" dirty="0" err="1" smtClean="0"/>
              <a:t>tidak</a:t>
            </a:r>
            <a:r>
              <a:rPr lang="en-US" sz="1100" dirty="0" smtClean="0"/>
              <a:t> </a:t>
            </a:r>
            <a:r>
              <a:rPr lang="en-US" sz="1100" dirty="0" err="1" smtClean="0"/>
              <a:t>bisa</a:t>
            </a:r>
            <a:r>
              <a:rPr lang="en-US" sz="1100" dirty="0" smtClean="0"/>
              <a:t> </a:t>
            </a:r>
            <a:r>
              <a:rPr lang="en-US" sz="1100" dirty="0" err="1" smtClean="0"/>
              <a:t>ke</a:t>
            </a:r>
            <a:r>
              <a:rPr lang="en-US" sz="1100" dirty="0" smtClean="0"/>
              <a:t> menu lain </a:t>
            </a:r>
            <a:r>
              <a:rPr lang="en-US" sz="1100" dirty="0" err="1" smtClean="0"/>
              <a:t>sebelum</a:t>
            </a:r>
            <a:r>
              <a:rPr lang="en-US" sz="1100" dirty="0" smtClean="0"/>
              <a:t> </a:t>
            </a:r>
            <a:r>
              <a:rPr lang="en-US" sz="1100" dirty="0" err="1" smtClean="0"/>
              <a:t>menyelesaikan</a:t>
            </a:r>
            <a:r>
              <a:rPr lang="en-US" sz="1100" dirty="0" smtClean="0"/>
              <a:t> </a:t>
            </a:r>
            <a:r>
              <a:rPr lang="en-US" sz="1100" dirty="0" err="1" smtClean="0"/>
              <a:t>pengisian</a:t>
            </a:r>
            <a:r>
              <a:rPr lang="en-US" sz="1100" dirty="0" smtClean="0"/>
              <a:t> data. </a:t>
            </a:r>
          </a:p>
          <a:p>
            <a:r>
              <a:rPr lang="en-US" sz="1100" dirty="0" err="1" smtClean="0"/>
              <a:t>Poin</a:t>
            </a:r>
            <a:r>
              <a:rPr lang="en-US" sz="1100" dirty="0" smtClean="0"/>
              <a:t> yang </a:t>
            </a:r>
            <a:r>
              <a:rPr lang="en-US" sz="1100" dirty="0" err="1" smtClean="0"/>
              <a:t>Penting</a:t>
            </a:r>
            <a:r>
              <a:rPr lang="en-US" sz="1100" dirty="0" smtClean="0"/>
              <a:t> </a:t>
            </a:r>
            <a:r>
              <a:rPr lang="en-US" sz="1100" dirty="0" err="1" smtClean="0"/>
              <a:t>Untuk</a:t>
            </a:r>
            <a:r>
              <a:rPr lang="en-US" sz="1100" dirty="0" smtClean="0"/>
              <a:t> </a:t>
            </a:r>
            <a:r>
              <a:rPr lang="en-US" sz="1100" dirty="0" err="1" smtClean="0"/>
              <a:t>diisi</a:t>
            </a:r>
            <a:r>
              <a:rPr lang="en-US" sz="1100" dirty="0" smtClean="0"/>
              <a:t> : </a:t>
            </a:r>
          </a:p>
          <a:p>
            <a:pPr marL="228600" indent="-228600">
              <a:buAutoNum type="arabicPeriod"/>
            </a:pPr>
            <a:r>
              <a:rPr lang="en-US" sz="1100" dirty="0" smtClean="0"/>
              <a:t>Data Biodata, </a:t>
            </a:r>
          </a:p>
          <a:p>
            <a:pPr marL="228600" indent="-228600">
              <a:buAutoNum type="arabicPeriod"/>
            </a:pPr>
            <a:r>
              <a:rPr lang="en-US" sz="1100" dirty="0" err="1" smtClean="0"/>
              <a:t>Alamat</a:t>
            </a:r>
            <a:r>
              <a:rPr lang="en-US" sz="1100" dirty="0" smtClean="0"/>
              <a:t>, </a:t>
            </a:r>
          </a:p>
          <a:p>
            <a:pPr marL="228600" indent="-228600">
              <a:buAutoNum type="arabicPeriod"/>
            </a:pPr>
            <a:r>
              <a:rPr lang="en-US" sz="1100" dirty="0" err="1" smtClean="0"/>
              <a:t>Keluarga</a:t>
            </a:r>
            <a:r>
              <a:rPr lang="en-US" sz="1100" dirty="0" smtClean="0"/>
              <a:t> </a:t>
            </a:r>
            <a:r>
              <a:rPr lang="en-US" sz="1100" dirty="0" err="1" smtClean="0"/>
              <a:t>dan</a:t>
            </a:r>
            <a:r>
              <a:rPr lang="en-US" sz="1100" dirty="0" smtClean="0"/>
              <a:t> </a:t>
            </a:r>
          </a:p>
          <a:p>
            <a:pPr marL="228600" indent="-228600">
              <a:buAutoNum type="arabicPeriod"/>
            </a:pPr>
            <a:r>
              <a:rPr lang="en-US" sz="1100" dirty="0" smtClean="0"/>
              <a:t>data </a:t>
            </a:r>
            <a:r>
              <a:rPr lang="en-US" sz="1100" dirty="0" err="1" smtClean="0"/>
              <a:t>wali</a:t>
            </a:r>
            <a:r>
              <a:rPr lang="en-US" sz="1100" dirty="0" smtClean="0"/>
              <a:t>. </a:t>
            </a:r>
          </a:p>
          <a:p>
            <a:pPr marL="228600" indent="-228600">
              <a:buAutoNum type="arabicPeriod"/>
            </a:pPr>
            <a:r>
              <a:rPr lang="en-US" sz="1100" dirty="0" smtClean="0"/>
              <a:t>item yang </a:t>
            </a:r>
            <a:r>
              <a:rPr lang="en-US" sz="1100" dirty="0" err="1" smtClean="0"/>
              <a:t>berbintang</a:t>
            </a:r>
            <a:r>
              <a:rPr lang="en-US" sz="1100" dirty="0" smtClean="0"/>
              <a:t> </a:t>
            </a:r>
            <a:r>
              <a:rPr lang="en-US" sz="1100" dirty="0" err="1" smtClean="0"/>
              <a:t>wajib</a:t>
            </a:r>
            <a:r>
              <a:rPr lang="en-US" sz="1100" dirty="0" smtClean="0"/>
              <a:t> </a:t>
            </a:r>
            <a:r>
              <a:rPr lang="en-US" sz="1100" dirty="0" err="1" smtClean="0"/>
              <a:t>diisi</a:t>
            </a:r>
            <a:endParaRPr lang="en-US" sz="1100" dirty="0" smtClean="0"/>
          </a:p>
          <a:p>
            <a:pPr marL="228600" indent="-228600">
              <a:buAutoNum type="arabicPeriod"/>
            </a:pPr>
            <a:r>
              <a:rPr lang="en-US" sz="1100" dirty="0" smtClean="0"/>
              <a:t>Data NISN </a:t>
            </a:r>
            <a:r>
              <a:rPr lang="en-US" sz="1100" dirty="0" err="1" smtClean="0"/>
              <a:t>boleh</a:t>
            </a:r>
            <a:r>
              <a:rPr lang="en-US" sz="1100" dirty="0" smtClean="0"/>
              <a:t> </a:t>
            </a:r>
            <a:r>
              <a:rPr lang="en-US" sz="1100" dirty="0" err="1" smtClean="0"/>
              <a:t>dimasukan</a:t>
            </a:r>
            <a:r>
              <a:rPr lang="en-US" sz="1100" dirty="0" smtClean="0"/>
              <a:t> </a:t>
            </a:r>
            <a:r>
              <a:rPr lang="en-US" sz="1100" dirty="0" err="1" smtClean="0"/>
              <a:t>sembarang</a:t>
            </a:r>
            <a:r>
              <a:rPr lang="en-US" sz="1100" dirty="0" smtClean="0"/>
              <a:t> </a:t>
            </a:r>
            <a:r>
              <a:rPr lang="en-US" sz="1100" dirty="0" err="1" smtClean="0"/>
              <a:t>karena</a:t>
            </a:r>
            <a:r>
              <a:rPr lang="en-US" sz="1100" dirty="0" smtClean="0"/>
              <a:t> item </a:t>
            </a:r>
            <a:r>
              <a:rPr lang="en-US" sz="1100" dirty="0" err="1" smtClean="0"/>
              <a:t>pengisian</a:t>
            </a:r>
            <a:r>
              <a:rPr lang="en-US" sz="1100" dirty="0" smtClean="0"/>
              <a:t> </a:t>
            </a:r>
            <a:r>
              <a:rPr lang="en-US" sz="1100" dirty="0" err="1" smtClean="0"/>
              <a:t>untuk</a:t>
            </a:r>
            <a:r>
              <a:rPr lang="en-US" sz="1100" dirty="0" smtClean="0"/>
              <a:t> S.1 </a:t>
            </a:r>
          </a:p>
          <a:p>
            <a:pPr marL="228600" indent="-228600">
              <a:buAutoNum type="arabicPeriod"/>
            </a:pPr>
            <a:r>
              <a:rPr lang="en-US" sz="1100" dirty="0" err="1" smtClean="0"/>
              <a:t>Nomor</a:t>
            </a:r>
            <a:r>
              <a:rPr lang="en-US" sz="1100" dirty="0" smtClean="0"/>
              <a:t> </a:t>
            </a:r>
            <a:r>
              <a:rPr lang="en-US" sz="1100" dirty="0" err="1" smtClean="0"/>
              <a:t>Ijazah</a:t>
            </a:r>
            <a:r>
              <a:rPr lang="en-US" sz="1100" dirty="0" smtClean="0"/>
              <a:t> SMA, </a:t>
            </a:r>
            <a:r>
              <a:rPr lang="en-US" sz="1100" dirty="0" err="1" smtClean="0"/>
              <a:t>ganti</a:t>
            </a:r>
            <a:r>
              <a:rPr lang="en-US" sz="1100" dirty="0" smtClean="0"/>
              <a:t> </a:t>
            </a:r>
            <a:r>
              <a:rPr lang="en-US" sz="1100" dirty="0" err="1" smtClean="0"/>
              <a:t>dengan</a:t>
            </a:r>
            <a:r>
              <a:rPr lang="en-US" sz="1100" dirty="0" smtClean="0"/>
              <a:t> </a:t>
            </a:r>
            <a:r>
              <a:rPr lang="en-US" sz="1100" dirty="0" err="1" smtClean="0"/>
              <a:t>Nomor</a:t>
            </a:r>
            <a:r>
              <a:rPr lang="en-US" sz="1100" dirty="0" smtClean="0"/>
              <a:t> </a:t>
            </a:r>
            <a:r>
              <a:rPr lang="en-US" sz="1100" dirty="0" err="1" smtClean="0"/>
              <a:t>Ijazah</a:t>
            </a:r>
            <a:r>
              <a:rPr lang="en-US" sz="1100" dirty="0" smtClean="0"/>
              <a:t> S.1</a:t>
            </a:r>
          </a:p>
          <a:p>
            <a:pPr marL="228600" indent="-228600">
              <a:buAutoNum type="arabicPeriod"/>
            </a:pPr>
            <a:endParaRPr lang="en-US" sz="1100" dirty="0"/>
          </a:p>
          <a:p>
            <a:endParaRPr lang="en-US" sz="1100" dirty="0" smtClean="0"/>
          </a:p>
          <a:p>
            <a:r>
              <a:rPr lang="en-US" sz="1100" dirty="0" err="1" smtClean="0"/>
              <a:t>Setelah</a:t>
            </a:r>
            <a:r>
              <a:rPr lang="en-US" sz="1100" dirty="0" smtClean="0"/>
              <a:t> </a:t>
            </a:r>
            <a:r>
              <a:rPr lang="en-US" sz="1100" dirty="0" err="1" smtClean="0"/>
              <a:t>selesai</a:t>
            </a:r>
            <a:r>
              <a:rPr lang="en-US" sz="1100" dirty="0" smtClean="0"/>
              <a:t> </a:t>
            </a:r>
            <a:r>
              <a:rPr lang="en-US" sz="1100" dirty="0" err="1" smtClean="0"/>
              <a:t>simpan</a:t>
            </a:r>
            <a:r>
              <a:rPr lang="en-US" sz="1100" dirty="0" smtClean="0"/>
              <a:t> biodata </a:t>
            </a:r>
            <a:r>
              <a:rPr lang="en-US" sz="1100" dirty="0" err="1" smtClean="0"/>
              <a:t>dan</a:t>
            </a:r>
            <a:r>
              <a:rPr lang="en-US" sz="1100" dirty="0" smtClean="0"/>
              <a:t> </a:t>
            </a:r>
            <a:r>
              <a:rPr lang="en-US" sz="1100" dirty="0" err="1" smtClean="0"/>
              <a:t>bisa</a:t>
            </a:r>
            <a:r>
              <a:rPr lang="en-US" sz="1100" dirty="0" smtClean="0"/>
              <a:t> </a:t>
            </a:r>
            <a:r>
              <a:rPr lang="en-US" sz="1100" dirty="0" err="1" smtClean="0"/>
              <a:t>lanjut</a:t>
            </a:r>
            <a:r>
              <a:rPr lang="en-US" sz="1100" dirty="0" smtClean="0"/>
              <a:t> </a:t>
            </a:r>
            <a:r>
              <a:rPr lang="en-US" sz="1100" dirty="0" err="1" smtClean="0"/>
              <a:t>ke</a:t>
            </a:r>
            <a:r>
              <a:rPr lang="en-US" sz="1100" dirty="0" smtClean="0"/>
              <a:t> menu </a:t>
            </a:r>
            <a:r>
              <a:rPr lang="en-US" sz="1100" dirty="0" err="1" smtClean="0"/>
              <a:t>selanjutnya</a:t>
            </a:r>
            <a:r>
              <a:rPr lang="en-US" sz="1100" dirty="0" smtClean="0"/>
              <a:t>.  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96" t="6639" r="22952" b="8217"/>
          <a:stretch/>
        </p:blipFill>
        <p:spPr>
          <a:xfrm>
            <a:off x="4070651" y="2257168"/>
            <a:ext cx="4356786" cy="27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553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PEMBAYARAN SPP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2257168"/>
            <a:ext cx="3599935" cy="37564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err="1" smtClean="0"/>
              <a:t>Pembayaran</a:t>
            </a:r>
            <a:r>
              <a:rPr lang="en-US" sz="1100" dirty="0" smtClean="0"/>
              <a:t> SPP </a:t>
            </a:r>
            <a:r>
              <a:rPr lang="en-US" sz="1100" dirty="0" err="1" smtClean="0"/>
              <a:t>dapat</a:t>
            </a:r>
            <a:r>
              <a:rPr lang="en-US" sz="1100" dirty="0" smtClean="0"/>
              <a:t> </a:t>
            </a:r>
            <a:r>
              <a:rPr lang="en-US" sz="1100" dirty="0" err="1" smtClean="0"/>
              <a:t>dilakukan</a:t>
            </a:r>
            <a:r>
              <a:rPr lang="en-US" sz="1100" dirty="0" smtClean="0"/>
              <a:t> </a:t>
            </a:r>
            <a:r>
              <a:rPr lang="en-US" sz="1100" dirty="0" err="1" smtClean="0"/>
              <a:t>dengan</a:t>
            </a:r>
            <a:r>
              <a:rPr lang="en-US" sz="1100" dirty="0" smtClean="0"/>
              <a:t> Cara </a:t>
            </a:r>
            <a:r>
              <a:rPr lang="en-US" sz="1100" dirty="0" err="1" smtClean="0"/>
              <a:t>Mengambil</a:t>
            </a:r>
            <a:r>
              <a:rPr lang="en-US" sz="1100" dirty="0" smtClean="0"/>
              <a:t> </a:t>
            </a:r>
            <a:r>
              <a:rPr lang="en-US" sz="1100" dirty="0" err="1" smtClean="0"/>
              <a:t>Kode</a:t>
            </a:r>
            <a:r>
              <a:rPr lang="en-US" sz="1100" dirty="0" smtClean="0"/>
              <a:t> </a:t>
            </a:r>
            <a:r>
              <a:rPr lang="en-US" sz="1100" dirty="0" err="1" smtClean="0"/>
              <a:t>Pembayaran</a:t>
            </a:r>
            <a:r>
              <a:rPr lang="en-US" sz="1100" dirty="0" smtClean="0"/>
              <a:t> </a:t>
            </a:r>
            <a:r>
              <a:rPr lang="en-US" sz="1100" dirty="0" err="1" smtClean="0"/>
              <a:t>pada</a:t>
            </a:r>
            <a:r>
              <a:rPr lang="en-US" sz="1100" dirty="0" smtClean="0"/>
              <a:t> </a:t>
            </a:r>
            <a:r>
              <a:rPr lang="en-US" sz="1100" dirty="0" err="1" smtClean="0"/>
              <a:t>ecampus</a:t>
            </a:r>
            <a:r>
              <a:rPr lang="en-US" sz="1100" dirty="0" smtClean="0"/>
              <a:t> </a:t>
            </a:r>
            <a:r>
              <a:rPr lang="en-US" sz="1100" dirty="0" err="1" smtClean="0"/>
              <a:t>dengan</a:t>
            </a:r>
            <a:r>
              <a:rPr lang="en-US" sz="1100" dirty="0" smtClean="0"/>
              <a:t> </a:t>
            </a:r>
            <a:r>
              <a:rPr lang="en-US" sz="1100" dirty="0" err="1" smtClean="0"/>
              <a:t>cara</a:t>
            </a:r>
            <a:r>
              <a:rPr lang="en-US" sz="1100" dirty="0" smtClean="0"/>
              <a:t> </a:t>
            </a:r>
            <a:r>
              <a:rPr lang="en-US" sz="1100" dirty="0" err="1" smtClean="0"/>
              <a:t>sebagai</a:t>
            </a:r>
            <a:r>
              <a:rPr lang="en-US" sz="1100" dirty="0" smtClean="0"/>
              <a:t> </a:t>
            </a:r>
            <a:r>
              <a:rPr lang="en-US" sz="1100" dirty="0" err="1" smtClean="0"/>
              <a:t>berikut</a:t>
            </a:r>
            <a:r>
              <a:rPr lang="en-US" sz="1100" dirty="0" smtClean="0"/>
              <a:t> : </a:t>
            </a:r>
          </a:p>
          <a:p>
            <a:pPr marL="228600" indent="-228600">
              <a:buAutoNum type="arabicPeriod"/>
            </a:pPr>
            <a:r>
              <a:rPr lang="en-US" sz="1100" dirty="0" err="1" smtClean="0"/>
              <a:t>Masuk</a:t>
            </a:r>
            <a:r>
              <a:rPr lang="en-US" sz="1100" dirty="0" smtClean="0"/>
              <a:t> </a:t>
            </a:r>
            <a:r>
              <a:rPr lang="en-US" sz="1100" dirty="0" err="1" smtClean="0"/>
              <a:t>Ke</a:t>
            </a:r>
            <a:r>
              <a:rPr lang="en-US" sz="1100" dirty="0" smtClean="0"/>
              <a:t> menu </a:t>
            </a:r>
            <a:r>
              <a:rPr lang="en-US" sz="1100" dirty="0" err="1" smtClean="0"/>
              <a:t>Informasi</a:t>
            </a:r>
            <a:r>
              <a:rPr lang="en-US" sz="1100" dirty="0" smtClean="0"/>
              <a:t> </a:t>
            </a:r>
            <a:r>
              <a:rPr lang="en-US" sz="1100" dirty="0" err="1" smtClean="0"/>
              <a:t>Pembayaran</a:t>
            </a:r>
            <a:r>
              <a:rPr lang="en-US" sz="1100" dirty="0" smtClean="0"/>
              <a:t> </a:t>
            </a:r>
            <a:r>
              <a:rPr lang="en-US" sz="1100" dirty="0" err="1" smtClean="0"/>
              <a:t>Mahasiswa</a:t>
            </a:r>
            <a:r>
              <a:rPr lang="en-US" sz="1100" dirty="0" smtClean="0"/>
              <a:t> </a:t>
            </a:r>
          </a:p>
          <a:p>
            <a:pPr marL="228600" indent="-228600">
              <a:buAutoNum type="arabicPeriod"/>
            </a:pPr>
            <a:r>
              <a:rPr lang="en-US" sz="1100" dirty="0" err="1" smtClean="0"/>
              <a:t>Kemudian</a:t>
            </a:r>
            <a:r>
              <a:rPr lang="en-US" sz="1100" dirty="0" smtClean="0"/>
              <a:t> </a:t>
            </a:r>
            <a:r>
              <a:rPr lang="en-US" sz="1100" dirty="0" err="1" smtClean="0"/>
              <a:t>Pilih</a:t>
            </a:r>
            <a:r>
              <a:rPr lang="en-US" sz="1100" dirty="0" smtClean="0"/>
              <a:t> Proses </a:t>
            </a:r>
            <a:r>
              <a:rPr lang="en-US" sz="1100" dirty="0" err="1" smtClean="0"/>
              <a:t>Pembayaran</a:t>
            </a:r>
            <a:endParaRPr lang="en-US" sz="1100" dirty="0" smtClean="0"/>
          </a:p>
          <a:p>
            <a:pPr marL="228600" indent="-228600">
              <a:buAutoNum type="arabicPeriod"/>
            </a:pPr>
            <a:r>
              <a:rPr lang="en-US" sz="1100" dirty="0" err="1" smtClean="0"/>
              <a:t>Pilih</a:t>
            </a:r>
            <a:r>
              <a:rPr lang="en-US" sz="1100" dirty="0" smtClean="0"/>
              <a:t> Semester </a:t>
            </a:r>
            <a:r>
              <a:rPr lang="en-US" sz="1100" dirty="0" err="1" smtClean="0"/>
              <a:t>sekarang</a:t>
            </a:r>
            <a:r>
              <a:rPr lang="en-US" sz="1100" dirty="0" smtClean="0"/>
              <a:t> </a:t>
            </a:r>
          </a:p>
          <a:p>
            <a:pPr marL="228600" indent="-228600">
              <a:buAutoNum type="arabicPeriod"/>
            </a:pPr>
            <a:r>
              <a:rPr lang="en-US" sz="1100" dirty="0" err="1" smtClean="0"/>
              <a:t>Pilih</a:t>
            </a:r>
            <a:r>
              <a:rPr lang="en-US" sz="1100" dirty="0" smtClean="0"/>
              <a:t> item yang </a:t>
            </a:r>
            <a:r>
              <a:rPr lang="en-US" sz="1100" dirty="0" err="1" smtClean="0"/>
              <a:t>akan</a:t>
            </a:r>
            <a:r>
              <a:rPr lang="en-US" sz="1100" dirty="0" smtClean="0"/>
              <a:t> </a:t>
            </a:r>
            <a:r>
              <a:rPr lang="en-US" sz="1100" dirty="0" err="1" smtClean="0"/>
              <a:t>dibayar</a:t>
            </a:r>
            <a:r>
              <a:rPr lang="en-US" sz="1100" dirty="0" smtClean="0"/>
              <a:t> </a:t>
            </a:r>
            <a:r>
              <a:rPr lang="en-US" sz="1100" dirty="0" err="1" smtClean="0"/>
              <a:t>dengan</a:t>
            </a:r>
            <a:r>
              <a:rPr lang="en-US" sz="1100" dirty="0" smtClean="0"/>
              <a:t> </a:t>
            </a:r>
            <a:r>
              <a:rPr lang="en-US" sz="1100" dirty="0" err="1" smtClean="0"/>
              <a:t>cara</a:t>
            </a:r>
            <a:r>
              <a:rPr lang="en-US" sz="1100" dirty="0" smtClean="0"/>
              <a:t> </a:t>
            </a:r>
            <a:r>
              <a:rPr lang="en-US" sz="1100" dirty="0" err="1" smtClean="0"/>
              <a:t>mengklik</a:t>
            </a:r>
            <a:r>
              <a:rPr lang="en-US" sz="1100" dirty="0" smtClean="0"/>
              <a:t> </a:t>
            </a:r>
            <a:r>
              <a:rPr lang="en-US" sz="1100" dirty="0" err="1" smtClean="0"/>
              <a:t>tulisan</a:t>
            </a:r>
            <a:r>
              <a:rPr lang="en-US" sz="1100" dirty="0" smtClean="0"/>
              <a:t> Proses </a:t>
            </a:r>
            <a:r>
              <a:rPr lang="en-US" sz="1100" dirty="0" err="1" smtClean="0"/>
              <a:t>bayar</a:t>
            </a:r>
            <a:r>
              <a:rPr lang="en-US" sz="1100" dirty="0" smtClean="0"/>
              <a:t>. </a:t>
            </a:r>
          </a:p>
          <a:p>
            <a:pPr marL="228600" indent="-228600">
              <a:buAutoNum type="arabicPeriod"/>
            </a:pPr>
            <a:r>
              <a:rPr lang="en-US" sz="1100" dirty="0" err="1" smtClean="0"/>
              <a:t>Tagihan</a:t>
            </a:r>
            <a:r>
              <a:rPr lang="en-US" sz="1100" dirty="0" smtClean="0"/>
              <a:t> </a:t>
            </a:r>
            <a:r>
              <a:rPr lang="en-US" sz="1100" dirty="0" err="1" smtClean="0"/>
              <a:t>akan</a:t>
            </a:r>
            <a:r>
              <a:rPr lang="en-US" sz="1100" dirty="0" smtClean="0"/>
              <a:t> </a:t>
            </a:r>
            <a:r>
              <a:rPr lang="en-US" sz="1100" dirty="0" err="1" smtClean="0"/>
              <a:t>muncul</a:t>
            </a:r>
            <a:r>
              <a:rPr lang="en-US" sz="1100" dirty="0" smtClean="0"/>
              <a:t> </a:t>
            </a:r>
            <a:r>
              <a:rPr lang="en-US" sz="1100" dirty="0" err="1" smtClean="0"/>
              <a:t>pada</a:t>
            </a:r>
            <a:r>
              <a:rPr lang="en-US" sz="1100" dirty="0" smtClean="0"/>
              <a:t> </a:t>
            </a:r>
            <a:r>
              <a:rPr lang="en-US" sz="1100" dirty="0" err="1" smtClean="0"/>
              <a:t>kotak</a:t>
            </a:r>
            <a:r>
              <a:rPr lang="en-US" sz="1100" dirty="0" smtClean="0"/>
              <a:t> </a:t>
            </a:r>
            <a:r>
              <a:rPr lang="en-US" sz="1100" dirty="0" err="1" smtClean="0"/>
              <a:t>kuning</a:t>
            </a:r>
            <a:r>
              <a:rPr lang="en-US" sz="1100" dirty="0" smtClean="0"/>
              <a:t>, </a:t>
            </a:r>
            <a:r>
              <a:rPr lang="en-US" sz="1100" dirty="0" err="1" smtClean="0"/>
              <a:t>periksa</a:t>
            </a:r>
            <a:r>
              <a:rPr lang="en-US" sz="1100" dirty="0" smtClean="0"/>
              <a:t> </a:t>
            </a:r>
            <a:r>
              <a:rPr lang="en-US" sz="1100" dirty="0" err="1" smtClean="0"/>
              <a:t>kembali</a:t>
            </a:r>
            <a:r>
              <a:rPr lang="en-US" sz="1100" dirty="0" smtClean="0"/>
              <a:t> item yang </a:t>
            </a:r>
            <a:r>
              <a:rPr lang="en-US" sz="1100" dirty="0" err="1" smtClean="0"/>
              <a:t>dibayar</a:t>
            </a:r>
            <a:r>
              <a:rPr lang="en-US" sz="1100" dirty="0" smtClean="0"/>
              <a:t> </a:t>
            </a:r>
            <a:r>
              <a:rPr lang="en-US" sz="1100" dirty="0" err="1" smtClean="0"/>
              <a:t>sesuai</a:t>
            </a:r>
            <a:r>
              <a:rPr lang="en-US" sz="1100" dirty="0" smtClean="0"/>
              <a:t> </a:t>
            </a:r>
            <a:r>
              <a:rPr lang="en-US" sz="1100" dirty="0" err="1" smtClean="0"/>
              <a:t>dengan</a:t>
            </a:r>
            <a:r>
              <a:rPr lang="en-US" sz="1100" dirty="0" smtClean="0"/>
              <a:t> </a:t>
            </a:r>
            <a:r>
              <a:rPr lang="en-US" sz="1100" dirty="0" err="1" smtClean="0"/>
              <a:t>tagihan</a:t>
            </a:r>
            <a:r>
              <a:rPr lang="en-US" sz="1100" dirty="0" smtClean="0"/>
              <a:t> </a:t>
            </a:r>
          </a:p>
          <a:p>
            <a:pPr marL="228600" indent="-228600">
              <a:buAutoNum type="arabicPeriod"/>
            </a:pPr>
            <a:r>
              <a:rPr lang="en-US" sz="1100" dirty="0" err="1" smtClean="0"/>
              <a:t>Kemudian</a:t>
            </a:r>
            <a:r>
              <a:rPr lang="en-US" sz="1100" dirty="0" smtClean="0"/>
              <a:t> </a:t>
            </a:r>
            <a:r>
              <a:rPr lang="en-US" sz="1100" dirty="0" err="1" smtClean="0"/>
              <a:t>klik</a:t>
            </a:r>
            <a:r>
              <a:rPr lang="en-US" sz="1100" dirty="0" smtClean="0"/>
              <a:t> BAYAR VIA BSI </a:t>
            </a:r>
            <a:r>
              <a:rPr lang="en-US" sz="1100" dirty="0" err="1" smtClean="0"/>
              <a:t>atau</a:t>
            </a:r>
            <a:r>
              <a:rPr lang="en-US" sz="1100" dirty="0" smtClean="0"/>
              <a:t> </a:t>
            </a:r>
            <a:r>
              <a:rPr lang="en-US" sz="1100" dirty="0" err="1" smtClean="0"/>
              <a:t>klik</a:t>
            </a:r>
            <a:r>
              <a:rPr lang="en-US" sz="1100" dirty="0" smtClean="0"/>
              <a:t> BAYAR VIA </a:t>
            </a:r>
            <a:r>
              <a:rPr lang="en-US" sz="1100" dirty="0" err="1" smtClean="0"/>
              <a:t>Sumsel</a:t>
            </a:r>
            <a:r>
              <a:rPr lang="en-US" sz="1100" dirty="0" smtClean="0"/>
              <a:t> </a:t>
            </a:r>
          </a:p>
          <a:p>
            <a:pPr marL="228600" indent="-228600">
              <a:buAutoNum type="arabicPeriod"/>
            </a:pPr>
            <a:r>
              <a:rPr lang="en-US" sz="1100" dirty="0" err="1" smtClean="0"/>
              <a:t>Kode</a:t>
            </a:r>
            <a:r>
              <a:rPr lang="en-US" sz="1100" dirty="0" smtClean="0"/>
              <a:t> </a:t>
            </a:r>
            <a:r>
              <a:rPr lang="en-US" sz="1100" dirty="0" err="1" smtClean="0"/>
              <a:t>Pembayaran</a:t>
            </a:r>
            <a:r>
              <a:rPr lang="en-US" sz="1100" dirty="0" smtClean="0"/>
              <a:t> </a:t>
            </a:r>
            <a:r>
              <a:rPr lang="en-US" sz="1100" dirty="0" err="1" smtClean="0"/>
              <a:t>akan</a:t>
            </a:r>
            <a:r>
              <a:rPr lang="en-US" sz="1100" dirty="0" smtClean="0"/>
              <a:t> </a:t>
            </a:r>
            <a:r>
              <a:rPr lang="en-US" sz="1100" dirty="0" err="1" smtClean="0"/>
              <a:t>tampil</a:t>
            </a:r>
            <a:r>
              <a:rPr lang="en-US" sz="1100" dirty="0" smtClean="0"/>
              <a:t> </a:t>
            </a:r>
          </a:p>
          <a:p>
            <a:pPr marL="228600" indent="-228600">
              <a:buAutoNum type="arabicPeriod"/>
            </a:pPr>
            <a:endParaRPr lang="en-US" sz="1100" dirty="0"/>
          </a:p>
          <a:p>
            <a:endParaRPr lang="en-US" sz="11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343400" y="2257168"/>
            <a:ext cx="3599935" cy="37564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Cara </a:t>
            </a:r>
            <a:r>
              <a:rPr lang="en-US" sz="1100" dirty="0" err="1" smtClean="0"/>
              <a:t>Pembayaran</a:t>
            </a:r>
            <a:r>
              <a:rPr lang="en-US" sz="1100" dirty="0" smtClean="0"/>
              <a:t> SPP </a:t>
            </a:r>
            <a:r>
              <a:rPr lang="en-US" sz="1100" dirty="0" err="1" smtClean="0"/>
              <a:t>cara</a:t>
            </a:r>
            <a:r>
              <a:rPr lang="en-US" sz="1100" dirty="0" smtClean="0"/>
              <a:t> </a:t>
            </a:r>
            <a:r>
              <a:rPr lang="en-US" sz="1100" dirty="0" err="1" smtClean="0"/>
              <a:t>sebagai</a:t>
            </a:r>
            <a:r>
              <a:rPr lang="en-US" sz="1100" dirty="0" smtClean="0"/>
              <a:t> </a:t>
            </a:r>
            <a:r>
              <a:rPr lang="en-US" sz="1100" dirty="0" err="1" smtClean="0"/>
              <a:t>berikut</a:t>
            </a:r>
            <a:r>
              <a:rPr lang="en-US" sz="1100" dirty="0" smtClean="0"/>
              <a:t> : </a:t>
            </a:r>
          </a:p>
          <a:p>
            <a:pPr marL="228600" indent="-228600">
              <a:buAutoNum type="arabicPeriod"/>
            </a:pPr>
            <a:r>
              <a:rPr lang="en-US" sz="1100" dirty="0" smtClean="0"/>
              <a:t>Cash </a:t>
            </a:r>
            <a:r>
              <a:rPr lang="en-US" sz="1100" dirty="0" err="1" smtClean="0"/>
              <a:t>melalui</a:t>
            </a:r>
            <a:r>
              <a:rPr lang="en-US" sz="1100" dirty="0" smtClean="0"/>
              <a:t> Teller Bank (</a:t>
            </a:r>
            <a:r>
              <a:rPr lang="en-US" sz="1100" dirty="0" err="1" smtClean="0"/>
              <a:t>Datang</a:t>
            </a:r>
            <a:r>
              <a:rPr lang="en-US" sz="1100" dirty="0" smtClean="0"/>
              <a:t> </a:t>
            </a:r>
            <a:r>
              <a:rPr lang="en-US" sz="1100" dirty="0" err="1" smtClean="0"/>
              <a:t>langsung</a:t>
            </a:r>
            <a:r>
              <a:rPr lang="en-US" sz="1100" dirty="0" smtClean="0"/>
              <a:t> </a:t>
            </a:r>
            <a:r>
              <a:rPr lang="en-US" sz="1100" dirty="0" err="1" smtClean="0"/>
              <a:t>ke</a:t>
            </a:r>
            <a:r>
              <a:rPr lang="en-US" sz="1100" dirty="0" smtClean="0"/>
              <a:t> Bank </a:t>
            </a:r>
            <a:r>
              <a:rPr lang="en-US" sz="1100" dirty="0" err="1" smtClean="0"/>
              <a:t>dengan</a:t>
            </a:r>
            <a:r>
              <a:rPr lang="en-US" sz="1100" dirty="0" smtClean="0"/>
              <a:t> </a:t>
            </a:r>
            <a:r>
              <a:rPr lang="en-US" sz="1100" dirty="0" err="1" smtClean="0"/>
              <a:t>membawa</a:t>
            </a:r>
            <a:r>
              <a:rPr lang="en-US" sz="1100" dirty="0" smtClean="0"/>
              <a:t> </a:t>
            </a:r>
            <a:r>
              <a:rPr lang="en-US" sz="1100" dirty="0" err="1" smtClean="0"/>
              <a:t>kode</a:t>
            </a:r>
            <a:r>
              <a:rPr lang="en-US" sz="1100" dirty="0" smtClean="0"/>
              <a:t> Bayar </a:t>
            </a:r>
            <a:r>
              <a:rPr lang="en-US" sz="1100" dirty="0" err="1" smtClean="0"/>
              <a:t>dari</a:t>
            </a:r>
            <a:r>
              <a:rPr lang="en-US" sz="1100" dirty="0" smtClean="0"/>
              <a:t> </a:t>
            </a:r>
            <a:r>
              <a:rPr lang="en-US" sz="1100" dirty="0" err="1" smtClean="0"/>
              <a:t>Ecampus</a:t>
            </a:r>
            <a:r>
              <a:rPr lang="en-US" sz="1100" dirty="0" smtClean="0"/>
              <a:t> </a:t>
            </a:r>
          </a:p>
          <a:p>
            <a:pPr marL="228600" indent="-228600">
              <a:buAutoNum type="arabicPeriod"/>
            </a:pPr>
            <a:r>
              <a:rPr lang="en-US" sz="1100" dirty="0" err="1" smtClean="0"/>
              <a:t>Melalui</a:t>
            </a:r>
            <a:r>
              <a:rPr lang="en-US" sz="1100" dirty="0" smtClean="0"/>
              <a:t> </a:t>
            </a:r>
            <a:r>
              <a:rPr lang="en-US" sz="1100" dirty="0" err="1" smtClean="0"/>
              <a:t>Mbanking</a:t>
            </a:r>
            <a:r>
              <a:rPr lang="en-US" sz="1100" dirty="0" smtClean="0"/>
              <a:t> BSI : </a:t>
            </a:r>
          </a:p>
          <a:p>
            <a:r>
              <a:rPr lang="en-US" sz="1100" dirty="0" smtClean="0"/>
              <a:t>     </a:t>
            </a:r>
            <a:r>
              <a:rPr lang="en-US" sz="1100" dirty="0" err="1" smtClean="0"/>
              <a:t>Pilih</a:t>
            </a:r>
            <a:r>
              <a:rPr lang="en-US" sz="1100" dirty="0" smtClean="0"/>
              <a:t> </a:t>
            </a:r>
            <a:r>
              <a:rPr lang="en-US" sz="1100" dirty="0"/>
              <a:t>Menu Bayar &gt;&gt; </a:t>
            </a:r>
            <a:r>
              <a:rPr lang="en-US" sz="1100" dirty="0" err="1"/>
              <a:t>Akademik</a:t>
            </a:r>
            <a:r>
              <a:rPr lang="en-US" sz="1100" dirty="0"/>
              <a:t> (9141 IAIN SAS) </a:t>
            </a:r>
            <a:r>
              <a:rPr lang="en-US" sz="1100" dirty="0" smtClean="0"/>
              <a:t>&gt;&gt;</a:t>
            </a:r>
          </a:p>
          <a:p>
            <a:r>
              <a:rPr lang="en-US" sz="1100" dirty="0" smtClean="0"/>
              <a:t>     </a:t>
            </a:r>
            <a:r>
              <a:rPr lang="en-US" sz="1100" dirty="0" err="1" smtClean="0"/>
              <a:t>kode</a:t>
            </a:r>
            <a:r>
              <a:rPr lang="en-US" sz="1100" dirty="0" smtClean="0"/>
              <a:t> </a:t>
            </a:r>
            <a:r>
              <a:rPr lang="en-US" sz="1100" dirty="0" err="1"/>
              <a:t>pembayaran</a:t>
            </a:r>
            <a:r>
              <a:rPr lang="en-US" sz="1100" dirty="0"/>
              <a:t> </a:t>
            </a:r>
            <a:r>
              <a:rPr lang="en-US" sz="1100" dirty="0" err="1"/>
              <a:t>dari</a:t>
            </a:r>
            <a:r>
              <a:rPr lang="en-US" sz="1100" dirty="0"/>
              <a:t> </a:t>
            </a:r>
            <a:r>
              <a:rPr lang="en-US" sz="1100" dirty="0" err="1"/>
              <a:t>ecampus</a:t>
            </a:r>
            <a:r>
              <a:rPr lang="en-US" sz="1100" dirty="0"/>
              <a:t> &gt;&gt; </a:t>
            </a:r>
            <a:r>
              <a:rPr lang="en-US" sz="1100" dirty="0" err="1"/>
              <a:t>pastikan</a:t>
            </a:r>
            <a:r>
              <a:rPr lang="en-US" sz="1100" dirty="0"/>
              <a:t> </a:t>
            </a:r>
            <a:r>
              <a:rPr lang="en-US" sz="1100" dirty="0" err="1"/>
              <a:t>nama</a:t>
            </a:r>
            <a:r>
              <a:rPr lang="en-US" sz="1100" dirty="0"/>
              <a:t> </a:t>
            </a:r>
          </a:p>
          <a:p>
            <a:r>
              <a:rPr lang="en-US" sz="1100" dirty="0"/>
              <a:t>     </a:t>
            </a:r>
            <a:r>
              <a:rPr lang="en-US" sz="1100" dirty="0" err="1"/>
              <a:t>dan</a:t>
            </a:r>
            <a:r>
              <a:rPr lang="en-US" sz="1100" dirty="0"/>
              <a:t> total </a:t>
            </a:r>
            <a:r>
              <a:rPr lang="en-US" sz="1100" dirty="0" err="1"/>
              <a:t>pembayaran</a:t>
            </a:r>
            <a:r>
              <a:rPr lang="en-US" sz="1100" dirty="0"/>
              <a:t> </a:t>
            </a:r>
            <a:r>
              <a:rPr lang="en-US" sz="1100" dirty="0" err="1"/>
              <a:t>benar</a:t>
            </a:r>
            <a:r>
              <a:rPr lang="en-US" sz="1100" dirty="0"/>
              <a:t> &gt;&gt; </a:t>
            </a:r>
            <a:r>
              <a:rPr lang="en-US" sz="1100" dirty="0" err="1" smtClean="0"/>
              <a:t>selesai</a:t>
            </a:r>
            <a:r>
              <a:rPr lang="en-US" sz="1100" dirty="0" smtClean="0"/>
              <a:t>.</a:t>
            </a:r>
          </a:p>
          <a:p>
            <a:r>
              <a:rPr lang="en-US" sz="1100" dirty="0" smtClean="0"/>
              <a:t>3.  Transfer </a:t>
            </a:r>
            <a:r>
              <a:rPr lang="en-US" sz="1100" dirty="0" err="1" smtClean="0"/>
              <a:t>ke</a:t>
            </a:r>
            <a:r>
              <a:rPr lang="en-US" sz="1100" dirty="0" smtClean="0"/>
              <a:t> </a:t>
            </a:r>
            <a:r>
              <a:rPr lang="en-US" sz="1100" dirty="0" err="1" smtClean="0"/>
              <a:t>semua</a:t>
            </a:r>
            <a:r>
              <a:rPr lang="en-US" sz="1100" dirty="0" smtClean="0"/>
              <a:t> Bank : 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   </a:t>
            </a:r>
            <a:r>
              <a:rPr lang="en-US" sz="1100" dirty="0" err="1" smtClean="0"/>
              <a:t>Pilih</a:t>
            </a:r>
            <a:r>
              <a:rPr lang="en-US" sz="1100" dirty="0" smtClean="0"/>
              <a:t> Menu Transfer 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   </a:t>
            </a:r>
            <a:r>
              <a:rPr lang="en-US" sz="1100" dirty="0" err="1" smtClean="0"/>
              <a:t>Masukan</a:t>
            </a:r>
            <a:r>
              <a:rPr lang="en-US" sz="1100" dirty="0" smtClean="0"/>
              <a:t> </a:t>
            </a:r>
            <a:r>
              <a:rPr lang="en-US" sz="1100" dirty="0" err="1" smtClean="0"/>
              <a:t>Kode</a:t>
            </a:r>
            <a:r>
              <a:rPr lang="en-US" sz="1100" dirty="0" smtClean="0"/>
              <a:t> Bank BSI/BSI + </a:t>
            </a:r>
            <a:r>
              <a:rPr lang="en-US" sz="1100" dirty="0" err="1" smtClean="0"/>
              <a:t>Kode</a:t>
            </a:r>
            <a:r>
              <a:rPr lang="en-US" sz="1100" dirty="0" smtClean="0"/>
              <a:t> IAIN SAS + </a:t>
            </a:r>
            <a:r>
              <a:rPr lang="en-US" sz="1100" dirty="0" err="1" smtClean="0"/>
              <a:t>Kode</a:t>
            </a:r>
            <a:endParaRPr lang="en-US" sz="1100" dirty="0"/>
          </a:p>
          <a:p>
            <a:r>
              <a:rPr lang="en-US" sz="1100" dirty="0" smtClean="0"/>
              <a:t>     </a:t>
            </a:r>
            <a:r>
              <a:rPr lang="en-US" sz="1100" dirty="0" err="1" smtClean="0"/>
              <a:t>Pembayaran</a:t>
            </a:r>
            <a:r>
              <a:rPr lang="en-US" sz="1100" dirty="0" smtClean="0"/>
              <a:t> (</a:t>
            </a:r>
            <a:r>
              <a:rPr lang="en-US" sz="1100" dirty="0" err="1" smtClean="0"/>
              <a:t>Tekan</a:t>
            </a:r>
            <a:r>
              <a:rPr lang="en-US" sz="1100" dirty="0" smtClean="0"/>
              <a:t> </a:t>
            </a:r>
            <a:r>
              <a:rPr lang="en-US" sz="1100" dirty="0" err="1" smtClean="0"/>
              <a:t>Jika</a:t>
            </a:r>
            <a:r>
              <a:rPr lang="en-US" sz="1100" dirty="0" smtClean="0"/>
              <a:t> </a:t>
            </a:r>
            <a:r>
              <a:rPr lang="en-US" sz="1100" dirty="0" err="1" smtClean="0"/>
              <a:t>Benar</a:t>
            </a:r>
            <a:r>
              <a:rPr lang="en-US" sz="1100" dirty="0" smtClean="0"/>
              <a:t>) 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   </a:t>
            </a:r>
            <a:r>
              <a:rPr lang="en-US" sz="1100" dirty="0" err="1" smtClean="0"/>
              <a:t>Kode</a:t>
            </a:r>
            <a:r>
              <a:rPr lang="en-US" sz="1100" dirty="0" smtClean="0"/>
              <a:t> BSI	: </a:t>
            </a:r>
            <a:r>
              <a:rPr lang="en-US" sz="1100" dirty="0" smtClean="0">
                <a:solidFill>
                  <a:srgbClr val="FF0000"/>
                </a:solidFill>
              </a:rPr>
              <a:t>451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   </a:t>
            </a:r>
            <a:r>
              <a:rPr lang="en-US" sz="1100" dirty="0" err="1" smtClean="0"/>
              <a:t>Kode</a:t>
            </a:r>
            <a:r>
              <a:rPr lang="en-US" sz="1100" dirty="0"/>
              <a:t> </a:t>
            </a:r>
            <a:r>
              <a:rPr lang="en-US" sz="1100" dirty="0" smtClean="0"/>
              <a:t>IAIN	: </a:t>
            </a:r>
            <a:r>
              <a:rPr lang="en-US" sz="1100" dirty="0" smtClean="0">
                <a:solidFill>
                  <a:srgbClr val="00B0F0"/>
                </a:solidFill>
              </a:rPr>
              <a:t>9009141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   </a:t>
            </a:r>
            <a:r>
              <a:rPr lang="en-US" sz="1100" dirty="0" err="1" smtClean="0"/>
              <a:t>Kode</a:t>
            </a:r>
            <a:r>
              <a:rPr lang="en-US" sz="1100" dirty="0" smtClean="0"/>
              <a:t> Bayar: </a:t>
            </a:r>
            <a:r>
              <a:rPr lang="en-US" sz="1100" dirty="0" err="1" smtClean="0">
                <a:solidFill>
                  <a:srgbClr val="7030A0"/>
                </a:solidFill>
              </a:rPr>
              <a:t>Kode</a:t>
            </a:r>
            <a:r>
              <a:rPr lang="en-US" sz="1100" dirty="0" smtClean="0">
                <a:solidFill>
                  <a:srgbClr val="7030A0"/>
                </a:solidFill>
              </a:rPr>
              <a:t> </a:t>
            </a:r>
            <a:r>
              <a:rPr lang="en-US" sz="1100" dirty="0" err="1" smtClean="0">
                <a:solidFill>
                  <a:srgbClr val="7030A0"/>
                </a:solidFill>
              </a:rPr>
              <a:t>dari</a:t>
            </a:r>
            <a:r>
              <a:rPr lang="en-US" sz="1100" dirty="0" smtClean="0">
                <a:solidFill>
                  <a:srgbClr val="7030A0"/>
                </a:solidFill>
              </a:rPr>
              <a:t> </a:t>
            </a:r>
            <a:r>
              <a:rPr lang="en-US" sz="1100" dirty="0" err="1" smtClean="0">
                <a:solidFill>
                  <a:srgbClr val="7030A0"/>
                </a:solidFill>
              </a:rPr>
              <a:t>ecampus</a:t>
            </a:r>
            <a:r>
              <a:rPr lang="en-US" sz="11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   </a:t>
            </a:r>
            <a:r>
              <a:rPr lang="en-US" sz="1100" dirty="0" err="1" smtClean="0"/>
              <a:t>Contoh</a:t>
            </a:r>
            <a:r>
              <a:rPr lang="en-US" sz="1100" dirty="0" smtClean="0"/>
              <a:t> 	: </a:t>
            </a:r>
            <a:r>
              <a:rPr lang="en-US" sz="1100" dirty="0" smtClean="0">
                <a:solidFill>
                  <a:srgbClr val="FF0000"/>
                </a:solidFill>
              </a:rPr>
              <a:t>451</a:t>
            </a:r>
            <a:r>
              <a:rPr lang="en-US" sz="1100" dirty="0" smtClean="0">
                <a:solidFill>
                  <a:srgbClr val="00B0F0"/>
                </a:solidFill>
              </a:rPr>
              <a:t>9009141</a:t>
            </a:r>
            <a:r>
              <a:rPr lang="en-US" sz="1100" dirty="0" smtClean="0">
                <a:solidFill>
                  <a:srgbClr val="7030A0"/>
                </a:solidFill>
              </a:rPr>
              <a:t>5493361162</a:t>
            </a:r>
            <a:r>
              <a:rPr lang="en-US" sz="1100" dirty="0" smtClean="0"/>
              <a:t> 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   </a:t>
            </a:r>
            <a:r>
              <a:rPr lang="en-US" sz="1100" dirty="0" err="1" smtClean="0"/>
              <a:t>Pastikan</a:t>
            </a:r>
            <a:r>
              <a:rPr lang="en-US" sz="1100" dirty="0" smtClean="0"/>
              <a:t> Nama </a:t>
            </a:r>
            <a:r>
              <a:rPr lang="en-US" sz="1100" dirty="0" err="1" smtClean="0"/>
              <a:t>dan</a:t>
            </a:r>
            <a:r>
              <a:rPr lang="en-US" sz="1100" dirty="0" smtClean="0"/>
              <a:t> Total </a:t>
            </a:r>
            <a:r>
              <a:rPr lang="en-US" sz="1100" dirty="0" err="1" smtClean="0"/>
              <a:t>Pembayaran</a:t>
            </a:r>
            <a:r>
              <a:rPr lang="en-US" sz="1100" dirty="0" smtClean="0"/>
              <a:t> </a:t>
            </a:r>
            <a:r>
              <a:rPr lang="en-US" sz="1100" dirty="0" err="1" smtClean="0"/>
              <a:t>Benar</a:t>
            </a:r>
            <a:r>
              <a:rPr lang="en-US" sz="1100" dirty="0" smtClean="0"/>
              <a:t> 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   </a:t>
            </a:r>
            <a:r>
              <a:rPr lang="en-US" sz="1100" dirty="0" err="1" smtClean="0"/>
              <a:t>Jika</a:t>
            </a:r>
            <a:r>
              <a:rPr lang="en-US" sz="1100" dirty="0" smtClean="0"/>
              <a:t> </a:t>
            </a:r>
            <a:r>
              <a:rPr lang="en-US" sz="1100" dirty="0" err="1" smtClean="0"/>
              <a:t>Benar</a:t>
            </a:r>
            <a:r>
              <a:rPr lang="en-US" sz="1100" dirty="0" smtClean="0"/>
              <a:t> </a:t>
            </a:r>
            <a:r>
              <a:rPr lang="en-US" sz="1100" dirty="0" err="1" smtClean="0"/>
              <a:t>Tekan</a:t>
            </a:r>
            <a:r>
              <a:rPr lang="en-US" sz="1100" dirty="0" smtClean="0"/>
              <a:t> YA 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   </a:t>
            </a:r>
            <a:r>
              <a:rPr lang="en-US" sz="1100" dirty="0" err="1" smtClean="0"/>
              <a:t>Pembayaran</a:t>
            </a:r>
            <a:r>
              <a:rPr lang="en-US" sz="1100" dirty="0" smtClean="0"/>
              <a:t> </a:t>
            </a:r>
            <a:r>
              <a:rPr lang="en-US" sz="1100" dirty="0" err="1" smtClean="0"/>
              <a:t>selesai</a:t>
            </a:r>
            <a:r>
              <a:rPr lang="en-US" sz="1100" dirty="0" smtClean="0"/>
              <a:t>. </a:t>
            </a:r>
            <a:endParaRPr lang="en-US" sz="1100" dirty="0"/>
          </a:p>
          <a:p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5778320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PETUNJUK PENGAMBILAN KODE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8790" r="73125" b="19159"/>
          <a:stretch/>
        </p:blipFill>
        <p:spPr>
          <a:xfrm>
            <a:off x="180996" y="2197100"/>
            <a:ext cx="3619500" cy="36195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80350" y="743377"/>
            <a:ext cx="1157674" cy="109078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3403" t="16173" r="59097" b="34197"/>
          <a:stretch/>
        </p:blipFill>
        <p:spPr>
          <a:xfrm>
            <a:off x="4665398" y="2197100"/>
            <a:ext cx="3545152" cy="3598866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3932933" y="3530600"/>
            <a:ext cx="579394" cy="711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55600" y="4279900"/>
            <a:ext cx="3340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5600" y="4572000"/>
            <a:ext cx="3340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695700" y="4279900"/>
            <a:ext cx="0" cy="292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2900" y="4279900"/>
            <a:ext cx="0" cy="292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29300" y="2241550"/>
            <a:ext cx="0" cy="215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648450" y="2241550"/>
            <a:ext cx="0" cy="215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837502" y="2457450"/>
            <a:ext cx="8109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829300" y="2247900"/>
            <a:ext cx="8109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0786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PETUNJUK PENGAMBILAN KODE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437" t="12778" r="53308" b="4630"/>
          <a:stretch/>
        </p:blipFill>
        <p:spPr>
          <a:xfrm>
            <a:off x="339595" y="2052637"/>
            <a:ext cx="3640311" cy="445677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014402" y="2776151"/>
            <a:ext cx="490152" cy="4953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95288" y="5543553"/>
            <a:ext cx="5476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0530" y="5410207"/>
            <a:ext cx="5476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38217" y="5410207"/>
            <a:ext cx="0" cy="1333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5297" y="5410207"/>
            <a:ext cx="0" cy="1333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38217" y="5681669"/>
            <a:ext cx="0" cy="1333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0530" y="5681669"/>
            <a:ext cx="0" cy="1333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0530" y="5681669"/>
            <a:ext cx="5476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90530" y="5810259"/>
            <a:ext cx="5476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5813" t="31297" r="18241" b="41637"/>
          <a:stretch/>
        </p:blipFill>
        <p:spPr>
          <a:xfrm>
            <a:off x="4539050" y="2052638"/>
            <a:ext cx="4234893" cy="228870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6915665" y="3778517"/>
            <a:ext cx="7661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915664" y="4144509"/>
            <a:ext cx="7661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915665" y="3778517"/>
            <a:ext cx="0" cy="3501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681784" y="3794401"/>
            <a:ext cx="0" cy="3501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/>
          <a:srcRect l="12569" t="8350" r="37987" b="41526"/>
          <a:stretch/>
        </p:blipFill>
        <p:spPr>
          <a:xfrm>
            <a:off x="4539050" y="4357225"/>
            <a:ext cx="4234893" cy="2414841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47" name="Straight Connector 46"/>
          <p:cNvCxnSpPr/>
          <p:nvPr/>
        </p:nvCxnSpPr>
        <p:spPr>
          <a:xfrm flipV="1">
            <a:off x="5435600" y="4508500"/>
            <a:ext cx="0" cy="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Left Arrow 49"/>
          <p:cNvSpPr/>
          <p:nvPr/>
        </p:nvSpPr>
        <p:spPr>
          <a:xfrm>
            <a:off x="6149340" y="4362305"/>
            <a:ext cx="601980" cy="257441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989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PENGAMBILAN KRS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2257168"/>
            <a:ext cx="3599935" cy="37564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err="1" smtClean="0"/>
              <a:t>Pengambilan</a:t>
            </a:r>
            <a:r>
              <a:rPr lang="en-US" sz="1100" dirty="0" smtClean="0"/>
              <a:t> KRS : </a:t>
            </a:r>
          </a:p>
          <a:p>
            <a:pPr marL="228600" indent="-228600">
              <a:buAutoNum type="arabicPeriod"/>
            </a:pPr>
            <a:r>
              <a:rPr lang="en-US" sz="1100" dirty="0" err="1" smtClean="0"/>
              <a:t>Pilih</a:t>
            </a:r>
            <a:r>
              <a:rPr lang="en-US" sz="1100" dirty="0" smtClean="0"/>
              <a:t> Menu </a:t>
            </a:r>
            <a:r>
              <a:rPr lang="en-US" sz="1100" dirty="0" err="1" smtClean="0"/>
              <a:t>Beranda</a:t>
            </a:r>
            <a:r>
              <a:rPr lang="en-US" sz="1100" dirty="0" smtClean="0"/>
              <a:t> </a:t>
            </a:r>
            <a:r>
              <a:rPr lang="en-US" sz="1100" dirty="0" err="1" smtClean="0"/>
              <a:t>Mahasiswa</a:t>
            </a:r>
            <a:r>
              <a:rPr lang="en-US" sz="1100" dirty="0" smtClean="0"/>
              <a:t> </a:t>
            </a:r>
          </a:p>
          <a:p>
            <a:pPr marL="228600" indent="-228600">
              <a:buAutoNum type="arabicPeriod"/>
            </a:pPr>
            <a:r>
              <a:rPr lang="en-US" sz="1100" dirty="0" err="1" smtClean="0"/>
              <a:t>Klik</a:t>
            </a:r>
            <a:r>
              <a:rPr lang="en-US" sz="1100" dirty="0" smtClean="0"/>
              <a:t> Isi KRS </a:t>
            </a:r>
          </a:p>
          <a:p>
            <a:pPr marL="228600" indent="-228600">
              <a:buAutoNum type="arabicPeriod"/>
            </a:pPr>
            <a:r>
              <a:rPr lang="en-US" sz="1100" dirty="0" err="1" smtClean="0"/>
              <a:t>Ambil</a:t>
            </a:r>
            <a:r>
              <a:rPr lang="en-US" sz="1100" dirty="0" smtClean="0"/>
              <a:t> </a:t>
            </a:r>
            <a:r>
              <a:rPr lang="en-US" sz="1100" dirty="0" err="1" smtClean="0"/>
              <a:t>Perkuliahan</a:t>
            </a:r>
            <a:r>
              <a:rPr lang="en-US" sz="1100" dirty="0" smtClean="0"/>
              <a:t> </a:t>
            </a:r>
          </a:p>
          <a:p>
            <a:pPr marL="228600" indent="-228600">
              <a:buAutoNum type="arabicPeriod"/>
            </a:pPr>
            <a:r>
              <a:rPr lang="en-US" sz="1100" dirty="0" err="1" smtClean="0"/>
              <a:t>Sesuaikan</a:t>
            </a:r>
            <a:r>
              <a:rPr lang="en-US" sz="1100" dirty="0" smtClean="0"/>
              <a:t> </a:t>
            </a:r>
            <a:r>
              <a:rPr lang="en-US" sz="1100" dirty="0" err="1" smtClean="0"/>
              <a:t>dengan</a:t>
            </a:r>
            <a:r>
              <a:rPr lang="en-US" sz="1100" dirty="0" smtClean="0"/>
              <a:t> </a:t>
            </a:r>
            <a:r>
              <a:rPr lang="en-US" sz="1100" dirty="0" err="1" smtClean="0"/>
              <a:t>Jadwal</a:t>
            </a:r>
            <a:r>
              <a:rPr lang="en-US" sz="1100" dirty="0" smtClean="0"/>
              <a:t> yang </a:t>
            </a:r>
            <a:r>
              <a:rPr lang="en-US" sz="1100" dirty="0" err="1" smtClean="0"/>
              <a:t>diberikan</a:t>
            </a:r>
            <a:r>
              <a:rPr lang="en-US" sz="1100" dirty="0" smtClean="0"/>
              <a:t> </a:t>
            </a:r>
            <a:r>
              <a:rPr lang="en-US" sz="1100" dirty="0" err="1" smtClean="0"/>
              <a:t>Akademik</a:t>
            </a:r>
            <a:r>
              <a:rPr lang="en-US" sz="1100" dirty="0" smtClean="0"/>
              <a:t> </a:t>
            </a:r>
          </a:p>
          <a:p>
            <a:pPr marL="228600" indent="-228600">
              <a:buAutoNum type="arabicPeriod"/>
            </a:pPr>
            <a:r>
              <a:rPr lang="en-US" sz="1100" dirty="0" err="1" smtClean="0"/>
              <a:t>Klik</a:t>
            </a:r>
            <a:r>
              <a:rPr lang="en-US" sz="1100" dirty="0" smtClean="0"/>
              <a:t> </a:t>
            </a:r>
            <a:r>
              <a:rPr lang="en-US" sz="1100" dirty="0" err="1" smtClean="0"/>
              <a:t>Jadwal</a:t>
            </a:r>
            <a:r>
              <a:rPr lang="en-US" sz="1100" dirty="0" smtClean="0"/>
              <a:t> yang </a:t>
            </a:r>
            <a:r>
              <a:rPr lang="en-US" sz="1100" dirty="0" err="1" smtClean="0"/>
              <a:t>mau</a:t>
            </a:r>
            <a:r>
              <a:rPr lang="en-US" sz="1100" dirty="0" smtClean="0"/>
              <a:t> </a:t>
            </a:r>
            <a:r>
              <a:rPr lang="en-US" sz="1100" dirty="0" err="1" smtClean="0"/>
              <a:t>diambil</a:t>
            </a:r>
            <a:r>
              <a:rPr lang="en-US" sz="1100" dirty="0" smtClean="0"/>
              <a:t> </a:t>
            </a:r>
          </a:p>
          <a:p>
            <a:pPr marL="228600" indent="-228600">
              <a:buAutoNum type="arabicPeriod"/>
            </a:pPr>
            <a:r>
              <a:rPr lang="en-US" sz="1100" dirty="0" err="1" smtClean="0"/>
              <a:t>Tunggu</a:t>
            </a:r>
            <a:r>
              <a:rPr lang="en-US" sz="1100" dirty="0" smtClean="0"/>
              <a:t> </a:t>
            </a:r>
            <a:r>
              <a:rPr lang="en-US" sz="1100" dirty="0" err="1" smtClean="0"/>
              <a:t>disetujui</a:t>
            </a:r>
            <a:r>
              <a:rPr lang="en-US" sz="1100" dirty="0" smtClean="0"/>
              <a:t> </a:t>
            </a:r>
            <a:r>
              <a:rPr lang="en-US" sz="1100" dirty="0" err="1" smtClean="0"/>
              <a:t>oleh</a:t>
            </a:r>
            <a:r>
              <a:rPr lang="en-US" sz="1100" dirty="0" smtClean="0"/>
              <a:t> PA </a:t>
            </a:r>
            <a:r>
              <a:rPr lang="en-US" sz="1100" dirty="0" err="1" smtClean="0"/>
              <a:t>masing-masing</a:t>
            </a:r>
            <a:endParaRPr lang="en-US" sz="1100" dirty="0" smtClean="0"/>
          </a:p>
          <a:p>
            <a:pPr marL="228600" indent="-228600">
              <a:buAutoNum type="arabicPeriod"/>
            </a:pPr>
            <a:r>
              <a:rPr lang="en-US" sz="1100" dirty="0" smtClean="0"/>
              <a:t>KRS </a:t>
            </a:r>
            <a:r>
              <a:rPr lang="en-US" sz="1100" dirty="0" err="1" smtClean="0"/>
              <a:t>bisa</a:t>
            </a:r>
            <a:r>
              <a:rPr lang="en-US" sz="1100" dirty="0" smtClean="0"/>
              <a:t> </a:t>
            </a:r>
            <a:r>
              <a:rPr lang="en-US" sz="1100" dirty="0" err="1" smtClean="0"/>
              <a:t>dicetak</a:t>
            </a:r>
            <a:r>
              <a:rPr lang="en-US" sz="1100" dirty="0" smtClean="0"/>
              <a:t> </a:t>
            </a:r>
          </a:p>
          <a:p>
            <a:endParaRPr lang="en-US" sz="1100" dirty="0"/>
          </a:p>
          <a:p>
            <a:pPr marL="228600" indent="-228600">
              <a:buAutoNum type="arabicPeriod"/>
            </a:pPr>
            <a:endParaRPr lang="en-US" sz="1100" dirty="0" smtClean="0"/>
          </a:p>
          <a:p>
            <a:pPr marL="228600" indent="-228600">
              <a:buAutoNum type="arabicPeriod"/>
            </a:pPr>
            <a:endParaRPr lang="en-US" sz="1100" dirty="0"/>
          </a:p>
          <a:p>
            <a:pPr marL="228600" indent="-228600">
              <a:buAutoNum type="arabicPeriod"/>
            </a:pPr>
            <a:endParaRPr lang="en-US" sz="1100" dirty="0" smtClean="0"/>
          </a:p>
          <a:p>
            <a:r>
              <a:rPr lang="en-US" sz="1100" dirty="0" err="1" smtClean="0"/>
              <a:t>Catatan</a:t>
            </a:r>
            <a:r>
              <a:rPr lang="en-US" sz="1100" dirty="0" smtClean="0"/>
              <a:t> : </a:t>
            </a:r>
          </a:p>
          <a:p>
            <a:r>
              <a:rPr lang="en-US" sz="1100" dirty="0" smtClean="0"/>
              <a:t>KRS </a:t>
            </a:r>
            <a:r>
              <a:rPr lang="en-US" sz="1100" dirty="0" err="1" smtClean="0"/>
              <a:t>dapat</a:t>
            </a:r>
            <a:r>
              <a:rPr lang="en-US" sz="1100" dirty="0" smtClean="0"/>
              <a:t> </a:t>
            </a:r>
            <a:r>
              <a:rPr lang="en-US" sz="1100" dirty="0" err="1" smtClean="0"/>
              <a:t>diambil</a:t>
            </a:r>
            <a:r>
              <a:rPr lang="en-US" sz="1100" dirty="0" smtClean="0"/>
              <a:t> </a:t>
            </a:r>
            <a:r>
              <a:rPr lang="en-US" sz="1100" dirty="0" err="1" smtClean="0"/>
              <a:t>apabila</a:t>
            </a:r>
            <a:r>
              <a:rPr lang="en-US" sz="1100" dirty="0" smtClean="0"/>
              <a:t> </a:t>
            </a:r>
            <a:r>
              <a:rPr lang="en-US" sz="1100" dirty="0" err="1" smtClean="0"/>
              <a:t>sudah</a:t>
            </a:r>
            <a:r>
              <a:rPr lang="en-US" sz="1100" dirty="0" smtClean="0"/>
              <a:t> </a:t>
            </a:r>
            <a:r>
              <a:rPr lang="en-US" sz="1100" dirty="0" err="1" smtClean="0"/>
              <a:t>melunasi</a:t>
            </a:r>
            <a:r>
              <a:rPr lang="en-US" sz="1100" dirty="0" smtClean="0"/>
              <a:t> </a:t>
            </a:r>
            <a:r>
              <a:rPr lang="en-US" sz="1100" dirty="0" err="1" smtClean="0"/>
              <a:t>Pembayaran</a:t>
            </a:r>
            <a:r>
              <a:rPr lang="en-US" sz="1100" dirty="0" smtClean="0"/>
              <a:t> SPP </a:t>
            </a:r>
            <a:r>
              <a:rPr lang="en-US" sz="1100" dirty="0" err="1" smtClean="0"/>
              <a:t>dll</a:t>
            </a:r>
            <a:r>
              <a:rPr lang="en-US" sz="1100" dirty="0" smtClean="0"/>
              <a:t> </a:t>
            </a:r>
            <a:r>
              <a:rPr lang="en-US" sz="1100" dirty="0" err="1" smtClean="0"/>
              <a:t>pada</a:t>
            </a:r>
            <a:r>
              <a:rPr lang="en-US" sz="1100" dirty="0" smtClean="0"/>
              <a:t> semester </a:t>
            </a:r>
            <a:r>
              <a:rPr lang="en-US" sz="1100" dirty="0" err="1" smtClean="0"/>
              <a:t>berjalan</a:t>
            </a:r>
            <a:endParaRPr lang="en-US" sz="1100" dirty="0" smtClean="0"/>
          </a:p>
          <a:p>
            <a:pPr marL="228600" indent="-228600">
              <a:buAutoNum type="arabicPeriod"/>
            </a:pPr>
            <a:endParaRPr lang="en-US" sz="1100" dirty="0"/>
          </a:p>
          <a:p>
            <a:endParaRPr lang="en-US" sz="11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11975" r="73819" b="38642"/>
          <a:stretch/>
        </p:blipFill>
        <p:spPr>
          <a:xfrm>
            <a:off x="4279900" y="2257168"/>
            <a:ext cx="3568700" cy="3786419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>
            <a:off x="5667633" y="2982098"/>
            <a:ext cx="337751" cy="181232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6602628" y="3604055"/>
            <a:ext cx="337751" cy="181232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341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512</TotalTime>
  <Words>324</Words>
  <Application>Microsoft Office PowerPoint</Application>
  <PresentationFormat>On-screen Show (4:3)</PresentationFormat>
  <Paragraphs>84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Berlin</vt:lpstr>
      <vt:lpstr>PETUNJUK PENGGUNAAN ECAMPUS </vt:lpstr>
      <vt:lpstr>LOGIN DAN PENGISIAN DATA </vt:lpstr>
      <vt:lpstr>PENGISIAN DATA</vt:lpstr>
      <vt:lpstr>PEMBAYARAN SPP</vt:lpstr>
      <vt:lpstr>PETUNJUK PENGAMBILAN KODE </vt:lpstr>
      <vt:lpstr>PETUNJUK PENGAMBILAN KODE </vt:lpstr>
      <vt:lpstr>PENGAMBILAN KRS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OBJEK STUDI AGAMA DAN ISLAM</dc:title>
  <dc:creator>User</dc:creator>
  <cp:lastModifiedBy>PC19</cp:lastModifiedBy>
  <cp:revision>56</cp:revision>
  <dcterms:created xsi:type="dcterms:W3CDTF">2015-10-02T01:03:01Z</dcterms:created>
  <dcterms:modified xsi:type="dcterms:W3CDTF">2023-04-04T07:23:08Z</dcterms:modified>
</cp:coreProperties>
</file>